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8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3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2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9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2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9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6478A-E638-473F-B3EF-36170E0CD0B3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C01C5-DE3A-45CD-88EC-57AD222ED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3081"/>
            <a:ext cx="9144000" cy="1296537"/>
          </a:xfrm>
        </p:spPr>
        <p:txBody>
          <a:bodyPr>
            <a:normAutofit/>
          </a:bodyPr>
          <a:lstStyle/>
          <a:p>
            <a:r>
              <a:rPr lang="en-US" dirty="0" smtClean="0"/>
              <a:t>Chapter 6;  the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cramster-image.s3.amazonaws.com/definitions/9780071406062-f0093-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7" y="1719618"/>
            <a:ext cx="10331355" cy="39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43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or whispered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pt. to repeat what you Whisper </a:t>
            </a:r>
          </a:p>
          <a:p>
            <a:r>
              <a:rPr lang="en-US" dirty="0" smtClean="0"/>
              <a:t> from 1 to 2 feet away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572" y="3105719"/>
            <a:ext cx="666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8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606" y="1825624"/>
            <a:ext cx="4374069" cy="284190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45660"/>
            <a:ext cx="5181600" cy="5931303"/>
          </a:xfrm>
        </p:spPr>
        <p:txBody>
          <a:bodyPr/>
          <a:lstStyle/>
          <a:p>
            <a:r>
              <a:rPr lang="en-US" dirty="0" smtClean="0"/>
              <a:t>Gives numbers to the measurement of hearing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968" y="1350630"/>
            <a:ext cx="51720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tympanometry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 how the tympanic membrane moves</a:t>
            </a:r>
          </a:p>
          <a:p>
            <a:r>
              <a:rPr lang="en-US" dirty="0" smtClean="0"/>
              <a:t>If it does not move there may be fluid in the middle ear</a:t>
            </a:r>
          </a:p>
          <a:p>
            <a:r>
              <a:rPr lang="en-US" dirty="0" smtClean="0"/>
              <a:t>May be Otitis Media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43" y="2778124"/>
            <a:ext cx="5825376" cy="35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8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reasons for ear irrigation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wash the ear to remove cerumen (ear wax)</a:t>
            </a:r>
            <a:endParaRPr lang="en-US" dirty="0"/>
          </a:p>
          <a:p>
            <a:r>
              <a:rPr lang="en-US" dirty="0" smtClean="0"/>
              <a:t>To wash before putting in medication</a:t>
            </a:r>
          </a:p>
          <a:p>
            <a:r>
              <a:rPr lang="en-US" dirty="0" smtClean="0"/>
              <a:t>To add heat.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10" y="2674960"/>
            <a:ext cx="3757001" cy="28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reasons </a:t>
            </a:r>
            <a:r>
              <a:rPr lang="en-US" dirty="0"/>
              <a:t>for performing an ear instillation.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Soften ear wax (cerumen)</a:t>
            </a:r>
          </a:p>
          <a:p>
            <a:r>
              <a:rPr lang="en-US" dirty="0" smtClean="0"/>
              <a:t>Fight infection</a:t>
            </a:r>
          </a:p>
          <a:p>
            <a:r>
              <a:rPr lang="en-US" dirty="0" smtClean="0"/>
              <a:t>Relieve pain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001" y="1690688"/>
            <a:ext cx="5303435" cy="34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impacted cerumen is removed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Straighten the ear canal</a:t>
            </a:r>
          </a:p>
          <a:p>
            <a:r>
              <a:rPr lang="en-US" dirty="0" smtClean="0"/>
              <a:t>Point the syringe up</a:t>
            </a:r>
          </a:p>
          <a:p>
            <a:r>
              <a:rPr lang="en-US" dirty="0" smtClean="0"/>
              <a:t>Wash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62" y="1690688"/>
            <a:ext cx="50482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7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fork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62" y="738187"/>
            <a:ext cx="4867275" cy="538162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7421" y="365126"/>
            <a:ext cx="11655188" cy="58118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389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116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Chapter 6;  the Ear</vt:lpstr>
      <vt:lpstr>Gross or whispered test</vt:lpstr>
      <vt:lpstr>audiometry</vt:lpstr>
      <vt:lpstr>tympanometry</vt:lpstr>
      <vt:lpstr>3 reasons for ear irrigation</vt:lpstr>
      <vt:lpstr>3 reasons for performing an ear instillation.</vt:lpstr>
      <vt:lpstr>how impacted cerumen is removed </vt:lpstr>
      <vt:lpstr>tuning fork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6;  the Ear</dc:title>
  <dc:creator>RICK BRAMMER</dc:creator>
  <cp:lastModifiedBy>RICK BRAMMER</cp:lastModifiedBy>
  <cp:revision>6</cp:revision>
  <dcterms:created xsi:type="dcterms:W3CDTF">2016-10-24T02:58:44Z</dcterms:created>
  <dcterms:modified xsi:type="dcterms:W3CDTF">2016-10-24T03:34:45Z</dcterms:modified>
</cp:coreProperties>
</file>